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0" r:id="rId4"/>
    <p:sldId id="260" r:id="rId5"/>
    <p:sldId id="275" r:id="rId6"/>
    <p:sldId id="261" r:id="rId7"/>
    <p:sldId id="272" r:id="rId8"/>
    <p:sldId id="276" r:id="rId9"/>
    <p:sldId id="271" r:id="rId10"/>
    <p:sldId id="263" r:id="rId11"/>
    <p:sldId id="273" r:id="rId12"/>
    <p:sldId id="264" r:id="rId13"/>
    <p:sldId id="278" r:id="rId14"/>
    <p:sldId id="265" r:id="rId15"/>
    <p:sldId id="274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E71C7-4F20-4E5B-BA44-1220E944F1B6}" type="datetimeFigureOut">
              <a:rPr lang="ru-RU" smtClean="0"/>
              <a:pPr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9C63B-BD28-483C-B8E8-412E5CCCC7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математики </a:t>
            </a: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57364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 - нет»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Эта фигура имеет…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этой фигуры…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2928934"/>
            <a:ext cx="8515352" cy="114300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Сколько тесьмы нужно купить для обшивки салфетки длиной 40 см, шириной в 5 раз меньше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28662" y="4857760"/>
            <a:ext cx="7758138" cy="1268403"/>
          </a:xfrm>
        </p:spPr>
        <p:txBody>
          <a:bodyPr/>
          <a:lstStyle/>
          <a:p>
            <a:pPr algn="ctr">
              <a:buNone/>
            </a:pP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1428760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«Отдых – делу не помеха!»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празднику 4 мальчика и 5девочек сделали по 6 открыток. Сколько всего открыток сделали ребята</a:t>
            </a: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800" dirty="0" smtClean="0">
                <a:solidFill>
                  <a:srgbClr val="002060"/>
                </a:solidFill>
              </a:rPr>
              <a:t/>
            </a:r>
            <a:br>
              <a:rPr lang="ru-RU" sz="4800" dirty="0" smtClean="0">
                <a:solidFill>
                  <a:srgbClr val="002060"/>
                </a:solidFill>
              </a:rPr>
            </a:b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785926"/>
            <a:ext cx="8229600" cy="262572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«Дырки»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3071810"/>
          <a:ext cx="7358114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500462"/>
              </a:tblGrid>
              <a:tr h="2000264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(6+2)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 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3+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   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4=1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4+2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(4+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2+5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</a:p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(5+3)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2+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3=2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3+1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(1+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  <a:r>
                        <a:rPr lang="ru-RU" sz="2800" b="1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4+ 9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  <a:endParaRPr lang="ru-RU" sz="28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143108" y="3214686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14414" y="4071942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85984" y="4071942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29322" y="4000504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072066" y="4071942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14942" y="3643314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3643314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86578" y="3143248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929322" y="3143248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000364" y="3214686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28662" y="3643314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00166" y="3643314"/>
            <a:ext cx="285752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00174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«Дырки»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543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 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0" y="3071810"/>
          <a:ext cx="7358114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/>
                <a:gridCol w="3500462"/>
              </a:tblGrid>
              <a:tr h="2000264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(6+2)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4=1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4+2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(4+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2+5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</a:p>
                    <a:p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(5+3)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3=2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3+1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(1+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 ·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4+9 </a:t>
                      </a:r>
                      <a:r>
                        <a:rPr lang="ru-RU" sz="2800" dirty="0" smtClean="0">
                          <a:solidFill>
                            <a:schemeClr val="tx2"/>
                          </a:solidFill>
                        </a:rPr>
                        <a:t>· </a:t>
                      </a:r>
                      <a:r>
                        <a:rPr lang="ru-RU" sz="2800" b="1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4=</a:t>
                      </a: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</a:t>
                      </a:r>
                      <a:endParaRPr lang="ru-RU" sz="2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57430"/>
            <a:ext cx="8229600" cy="135732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Спасибо за урок!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11 № 1, №2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15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2428892"/>
          </a:xfrm>
        </p:spPr>
        <p:txBody>
          <a:bodyPr>
            <a:normAutofit fontScale="90000"/>
          </a:bodyPr>
          <a:lstStyle/>
          <a:p>
            <a: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8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8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2357430"/>
            <a:ext cx="6286544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0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b="1" cap="none" spc="0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0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0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0" b="1" cap="none" spc="0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</a:t>
            </a:r>
            <a:endParaRPr lang="ru-RU" sz="100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Чистописание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«Цифровой замок»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0" y="2928934"/>
            <a:ext cx="9001156" cy="364333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2 0 1 7</a:t>
            </a:r>
          </a:p>
          <a:p>
            <a:pPr>
              <a:buNone/>
            </a:pPr>
            <a:endParaRPr lang="ru-RU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12  20  17  21  27  70  71  72 10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714480" y="1357298"/>
            <a:ext cx="4829180" cy="2411411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b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«Пересадки»</a:t>
            </a:r>
            <a:endParaRPr lang="ru-RU" sz="54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357562"/>
          <a:ext cx="8572563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976320"/>
                <a:gridCol w="952507"/>
                <a:gridCol w="952507"/>
                <a:gridCol w="952507"/>
                <a:gridCol w="952507"/>
                <a:gridCol w="952507"/>
                <a:gridCol w="952507"/>
                <a:gridCol w="952507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4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78943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i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4800" b="1" i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164305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«Закончи фразу»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14282" y="2928934"/>
            <a:ext cx="8786874" cy="364333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Умножение – это …</a:t>
            </a:r>
          </a:p>
          <a:p>
            <a:pPr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Компоненты при умножении называются …</a:t>
            </a:r>
          </a:p>
          <a:p>
            <a:pPr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Чтобы найти неизвестный множитель …</a:t>
            </a:r>
          </a:p>
          <a:p>
            <a:pPr>
              <a:lnSpc>
                <a:spcPct val="110000"/>
              </a:lnSpc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перемены мест множителей …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Сегодня на уроке</a:t>
            </a:r>
            <a:br>
              <a:rPr lang="ru-RU" sz="4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3000372"/>
            <a:ext cx="8229600" cy="2411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Узнаем …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Будем уметь …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sz="4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endParaRPr lang="ru-RU" sz="4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2643182"/>
            <a:ext cx="8229600" cy="24114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Распределительное свойство умножения.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Вычисление периметра прямоугольника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sz="4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1643049"/>
          <a:ext cx="8229600" cy="3637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2125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1212533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  <a:tr h="1212533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714348" y="1785926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143108" y="4214818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3571868" y="4214818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929190" y="4214818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2143108" y="3000372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571868" y="3071810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929190" y="3071810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214546" y="1785926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3571868" y="1785926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929190" y="1785926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714348" y="3000372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714348" y="4214818"/>
            <a:ext cx="928694" cy="85725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357950" y="1785926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715272" y="1785926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7715272" y="3143248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357950" y="3143248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786710" y="4286256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357950" y="4286256"/>
            <a:ext cx="928694" cy="8572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ленина папка\фон\aHR0cDovL3J1LmNvbnZkb2NzLm9yZy9wYXJzX2RvY3MvcmVmcy8yMS8yMDM3NC8yMDM3NF9odG1sX203ODZhYzA5LmpwZw==.jpe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500174"/>
            <a:ext cx="8715436" cy="20002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Выбери и выполни сравнение, 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используется распределительное свойство умножения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1472" y="3857604"/>
            <a:ext cx="7072362" cy="257179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/>
              <a:t>·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3+6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(2+6)</a:t>
            </a:r>
            <a:r>
              <a:rPr lang="ru-RU" dirty="0" smtClean="0"/>
              <a:t> 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(7+3)</a:t>
            </a:r>
            <a:r>
              <a:rPr lang="ru-RU" dirty="0" smtClean="0"/>
              <a:t> 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7 </a:t>
            </a:r>
            <a:r>
              <a:rPr lang="ru-RU" dirty="0" smtClean="0"/>
              <a:t>·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2+3 </a:t>
            </a:r>
            <a:r>
              <a:rPr lang="ru-RU" dirty="0" smtClean="0"/>
              <a:t>·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(9+0)</a:t>
            </a:r>
            <a:r>
              <a:rPr lang="ru-RU" dirty="0" smtClean="0"/>
              <a:t> ·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 smtClean="0"/>
              <a:t>·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9+10</a:t>
            </a:r>
          </a:p>
          <a:p>
            <a:pPr>
              <a:buNone/>
            </a:pPr>
            <a:endParaRPr lang="ru-RU" b="1" dirty="0">
              <a:solidFill>
                <a:srgbClr val="0033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252</TotalTime>
  <Words>277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Урок математики </vt:lpstr>
      <vt:lpstr>  </vt:lpstr>
      <vt:lpstr>Чистописание «Цифровой замок»</vt:lpstr>
      <vt:lpstr>Слайд 4</vt:lpstr>
      <vt:lpstr>Игра «Закончи фразу»</vt:lpstr>
      <vt:lpstr> Сегодня на уроке </vt:lpstr>
      <vt:lpstr> Тема урока</vt:lpstr>
      <vt:lpstr> </vt:lpstr>
      <vt:lpstr> Выбери и выполни сравнение,  где используется распределительное свойство умножения</vt:lpstr>
      <vt:lpstr>Игра «Да - нет»</vt:lpstr>
      <vt:lpstr>     Сколько тесьмы нужно купить для обшивки салфетки длиной 40 см, шириной в 5 раз меньше?</vt:lpstr>
      <vt:lpstr>«Отдых – делу не помеха!»</vt:lpstr>
      <vt:lpstr>   К празднику 4 мальчика и 5девочек сделали по 6 открыток. Сколько всего открыток сделали ребята? </vt:lpstr>
      <vt:lpstr>Игра  «Дырки»</vt:lpstr>
      <vt:lpstr>Игра  «Дырки»</vt:lpstr>
      <vt:lpstr> Спасибо за урок!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математики</dc:title>
  <dc:creator>User</dc:creator>
  <cp:lastModifiedBy>Сейлор Мун</cp:lastModifiedBy>
  <cp:revision>31</cp:revision>
  <dcterms:created xsi:type="dcterms:W3CDTF">2016-03-14T06:11:35Z</dcterms:created>
  <dcterms:modified xsi:type="dcterms:W3CDTF">2017-01-17T06:38:08Z</dcterms:modified>
</cp:coreProperties>
</file>